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DFDE-30C1-4D48-97DF-79BCA8EEC85D}" type="datetimeFigureOut">
              <a:rPr lang="hr-HR" smtClean="0"/>
              <a:t>12.9.2018.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EC9-EDC3-4E59-9865-C0EA33E7EC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782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DFDE-30C1-4D48-97DF-79BCA8EEC85D}" type="datetimeFigureOut">
              <a:rPr lang="hr-HR" smtClean="0"/>
              <a:t>12.9.2018.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EC9-EDC3-4E59-9865-C0EA33E7EC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373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DFDE-30C1-4D48-97DF-79BCA8EEC85D}" type="datetimeFigureOut">
              <a:rPr lang="hr-HR" smtClean="0"/>
              <a:t>12.9.2018.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EC9-EDC3-4E59-9865-C0EA33E7EC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526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DFDE-30C1-4D48-97DF-79BCA8EEC85D}" type="datetimeFigureOut">
              <a:rPr lang="hr-HR" smtClean="0"/>
              <a:t>12.9.2018.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EC9-EDC3-4E59-9865-C0EA33E7EC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8527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DFDE-30C1-4D48-97DF-79BCA8EEC85D}" type="datetimeFigureOut">
              <a:rPr lang="hr-HR" smtClean="0"/>
              <a:t>12.9.2018.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EC9-EDC3-4E59-9865-C0EA33E7EC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371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DFDE-30C1-4D48-97DF-79BCA8EEC85D}" type="datetimeFigureOut">
              <a:rPr lang="hr-HR" smtClean="0"/>
              <a:t>12.9.2018.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EC9-EDC3-4E59-9865-C0EA33E7EC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192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DFDE-30C1-4D48-97DF-79BCA8EEC85D}" type="datetimeFigureOut">
              <a:rPr lang="hr-HR" smtClean="0"/>
              <a:t>12.9.2018.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EC9-EDC3-4E59-9865-C0EA33E7EC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181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DFDE-30C1-4D48-97DF-79BCA8EEC85D}" type="datetimeFigureOut">
              <a:rPr lang="hr-HR" smtClean="0"/>
              <a:t>12.9.2018.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EC9-EDC3-4E59-9865-C0EA33E7EC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629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DFDE-30C1-4D48-97DF-79BCA8EEC85D}" type="datetimeFigureOut">
              <a:rPr lang="hr-HR" smtClean="0"/>
              <a:t>12.9.2018.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EC9-EDC3-4E59-9865-C0EA33E7EC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097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DFDE-30C1-4D48-97DF-79BCA8EEC85D}" type="datetimeFigureOut">
              <a:rPr lang="hr-HR" smtClean="0"/>
              <a:t>12.9.2018.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EC9-EDC3-4E59-9865-C0EA33E7EC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8280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DFDE-30C1-4D48-97DF-79BCA8EEC85D}" type="datetimeFigureOut">
              <a:rPr lang="hr-HR" smtClean="0"/>
              <a:t>12.9.2018.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EC9-EDC3-4E59-9865-C0EA33E7EC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104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CDFDE-30C1-4D48-97DF-79BCA8EEC85D}" type="datetimeFigureOut">
              <a:rPr lang="hr-HR" smtClean="0"/>
              <a:t>12.9.2018.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B9EC9-EDC3-4E59-9865-C0EA33E7EC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285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zervirano mjesto sadržaja 6">
            <a:extLst>
              <a:ext uri="{FF2B5EF4-FFF2-40B4-BE49-F238E27FC236}">
                <a16:creationId xmlns:a16="http://schemas.microsoft.com/office/drawing/2014/main" id="{78DFFC10-6B8A-4169-A862-C6C94B2846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2" b="-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032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zervirano mjesto sadržaja 10" descr="Slika na kojoj se prikazuje na otvorenom, stablo, trava, tlo&#10;&#10;Opis je generiran uz vrlo visoku pouzdanost">
            <a:extLst>
              <a:ext uri="{FF2B5EF4-FFF2-40B4-BE49-F238E27FC236}">
                <a16:creationId xmlns:a16="http://schemas.microsoft.com/office/drawing/2014/main" id="{B5228788-4E0B-4CE9-84B8-1CE1FBA698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545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 descr="Slika na kojoj se prikazuje nebo, osoba, na otvorenom, oblačno&#10;&#10;Opis je generiran uz vrlo visoku pouzdanost">
            <a:extLst>
              <a:ext uri="{FF2B5EF4-FFF2-40B4-BE49-F238E27FC236}">
                <a16:creationId xmlns:a16="http://schemas.microsoft.com/office/drawing/2014/main" id="{2ECB2E5A-0462-4AF1-9090-FAEFB93B5B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152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Prikaz na zaslonu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Mateja</dc:creator>
  <cp:lastModifiedBy>Mateja</cp:lastModifiedBy>
  <cp:revision>1</cp:revision>
  <dcterms:created xsi:type="dcterms:W3CDTF">2018-09-12T14:57:18Z</dcterms:created>
  <dcterms:modified xsi:type="dcterms:W3CDTF">2018-09-12T14:57:46Z</dcterms:modified>
</cp:coreProperties>
</file>